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media/image1.jpeg" ContentType="image/jpeg"/>
  <Override PartName="/ppt/theme/theme2.xml" ContentType="application/vnd.openxmlformats-officedocument.theme+xml"/>
  <Override PartName="/ppt/media/image2.jpeg" ContentType="image/jpeg"/>
  <Override PartName="/ppt/notesSlides/notesSlide1.xml" ContentType="application/vnd.openxmlformats-officedocument.presentationml.notesSlide+xml"/>
  <Override PartName="/ppt/media/media1.mp4" ContentType="video/unknown"/>
  <Override PartName="/ppt/media/image3.jpeg" ContentType="image/jpeg"/>
  <Override PartName="/ppt/media/image4.jpeg" ContentType="image/jpeg"/>
  <Override PartName="/ppt/media/image5.jpeg" ContentType="image/jpeg"/>
  <Override PartName="/ppt/media/image6.jpeg" ContentType="image/jpeg"/>
  <Override PartName="/ppt/media/image7.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1pPr>
    <a:lvl2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2pPr>
    <a:lvl3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3pPr>
    <a:lvl4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4pPr>
    <a:lvl5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5pPr>
    <a:lvl6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6pPr>
    <a:lvl7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7pPr>
    <a:lvl8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8pPr>
    <a:lvl9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b="def" i="def"/>
      <a:tcStyle>
        <a:tcBdr/>
        <a:fill>
          <a:solidFill>
            <a:srgbClr val="E8EBF5"/>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b="def" i="def"/>
      <a:tcStyle>
        <a:tcBdr/>
        <a:fill>
          <a:solidFill>
            <a:srgbClr val="F0F0F0"/>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b="def" i="def"/>
      <a:tcStyle>
        <a:tcBdr/>
        <a:fill>
          <a:solidFill>
            <a:srgbClr val="EBF1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b="def" i="def"/>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38" name="Shape 138"/>
          <p:cNvSpPr/>
          <p:nvPr>
            <p:ph type="sldImg"/>
          </p:nvPr>
        </p:nvSpPr>
        <p:spPr>
          <a:xfrm>
            <a:off x="1143000" y="685800"/>
            <a:ext cx="4572000" cy="3429000"/>
          </a:xfrm>
          <a:prstGeom prst="rect">
            <a:avLst/>
          </a:prstGeom>
        </p:spPr>
        <p:txBody>
          <a:bodyPr/>
          <a:lstStyle/>
          <a:p>
            <a:pPr/>
          </a:p>
        </p:txBody>
      </p:sp>
      <p:sp>
        <p:nvSpPr>
          <p:cNvPr id="139" name="Shape 13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6" name="Shape 146"/>
          <p:cNvSpPr/>
          <p:nvPr>
            <p:ph type="sldImg"/>
          </p:nvPr>
        </p:nvSpPr>
        <p:spPr>
          <a:prstGeom prst="rect">
            <a:avLst/>
          </a:prstGeom>
        </p:spPr>
        <p:txBody>
          <a:bodyPr/>
          <a:lstStyle/>
          <a:p>
            <a:pPr/>
          </a:p>
        </p:txBody>
      </p:sp>
      <p:sp>
        <p:nvSpPr>
          <p:cNvPr id="147" name="Shape 147"/>
          <p:cNvSpPr/>
          <p:nvPr>
            <p:ph type="body" sz="quarter" idx="1"/>
          </p:nvPr>
        </p:nvSpPr>
        <p:spPr>
          <a:prstGeom prst="rect">
            <a:avLst/>
          </a:prstGeom>
        </p:spPr>
        <p:txBody>
          <a:bodyPr/>
          <a:lstStyle/>
          <a:p>
            <a:pPr>
              <a:defRPr b="1"/>
            </a:pPr>
            <a:r>
              <a:t>Doel: </a:t>
            </a:r>
            <a:r>
              <a:rPr b="0"/>
              <a:t>De deelnemer is zich ervan bewust dat de 7 werelden een concept is om de breedte van de techniek te laten zien welke aansluit bij de belevingswereld van jongeren. ​</a:t>
            </a:r>
          </a:p>
          <a:p>
            <a:pPr/>
            <a:r>
              <a:t>​</a:t>
            </a:r>
          </a:p>
          <a:p>
            <a:pPr>
              <a:defRPr b="1"/>
            </a:pPr>
            <a:r>
              <a:t>Vorm: </a:t>
            </a:r>
            <a:r>
              <a:rPr b="0"/>
              <a:t>korte uitleg​</a:t>
            </a:r>
          </a:p>
          <a:p>
            <a:pPr/>
            <a:r>
              <a:t>​</a:t>
            </a:r>
          </a:p>
          <a:p>
            <a:pPr/>
            <a:r>
              <a:t>Wanneer we het enkel over techniek hebben of een aspect hieruit, zoals een cv ketel, dan krijgen de meeste leerlingen hier weinig gevoel bij. Om leerlingen een breed beeld te geven van de mogelijkheden van techniek, hebben we techniek verdeeld in 7 werelden. Welke aansluit bij belevingswerelden. Als je b.v. iets met mensen wilt, kun je aan de hand van de 7 werelden ontdekken dat dat ook in de techniek kan. Vanuit een wereld kun je uiteindelijk weer bij de CV ketel terechtkomen.​</a:t>
            </a:r>
          </a:p>
          <a:p>
            <a:pPr/>
            <a:r>
              <a:t>​</a:t>
            </a:r>
          </a:p>
          <a:p>
            <a:pPr/>
            <a:r>
              <a:t>Check of er mensen zijn die al bekend zijn met de 7 werelden. ​</a:t>
            </a:r>
          </a:p>
          <a:p>
            <a:pPr/>
            <a:r>
              <a:t>​</a:t>
            </a:r>
          </a:p>
          <a:p>
            <a:pPr>
              <a:defRPr i="1" u="sng"/>
            </a:pPr>
            <a:r>
              <a:t>Als de groep al bekend is met de zeven werelden kun je onderstaande toevoegen</a:t>
            </a:r>
            <a:r>
              <a:rPr i="0" u="none"/>
              <a:t>​</a:t>
            </a:r>
          </a:p>
          <a:p>
            <a:pPr>
              <a:defRPr i="1"/>
            </a:pPr>
            <a:r>
              <a:t>De 7 werelden bestaan al een tijdje (jaar of tien) en zijn nu doorontwikkeld naar deze tijd. Het zijn er nog steeds 7. De aanpassingen zijn niet heel groot. Ze geven meer ruimte aan deze tijd. Er is een wereld bijgekomen (high tech en science)  en er zijn twee werelden samengevoegd (geld en handel / creatief en ontwerpen zijn nu ontwerp, productie en wereldhandel). De werelden volgende nu een duidelijke lijn en zijn met elkaar verbonden.  </a:t>
            </a:r>
            <a:r>
              <a:rPr i="0"/>
              <a:t>​</a:t>
            </a:r>
          </a:p>
          <a:p>
            <a:pPr/>
            <a:r>
              <a:t>​</a:t>
            </a:r>
          </a:p>
          <a:p>
            <a:pPr/>
            <a:r>
              <a:t>De 7 werelden van techniek bieden inspirerende contexten waarin allerlei thema’s, beroepen, sectoren, bedrijven, nieuwe technologieën en vakgebieden een rol spelen. Het biedt jongeren en docenten een venster en een startpunt van een reis om al die inhoud, toepassingen, kansen en betekenissen van bèta en techniek te leren kennen. ​</a:t>
            </a:r>
          </a:p>
          <a:p>
            <a:pPr/>
            <a:r>
              <a:t>​</a:t>
            </a:r>
          </a:p>
          <a:p>
            <a:pPr/>
            <a:r>
              <a:t>In het schema hebben we werelden in een cirkel gezet. De mens en zijn gezondheid kun je zien als startpunt en als eindpunt. Als je de werelden afloopt met de klok mee, doorloop je werelden waarbinnen mensen volop kennis en technologie ontwikkelen en gebruiken. Van planetaire schaal, natuurlijke bronnen en basisbehoeften, naar natuur, onze zelfgemaakte leefomgeving, onze economische activiteiten, naar de digitale wereld en via onze nieuwsgierigheid naar het grootste en kleinste weer terug bij de mens.​</a:t>
            </a:r>
          </a:p>
          <a:p>
            <a:pPr/>
            <a:r>
              <a:t>​</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eldia">
    <p:spTree>
      <p:nvGrpSpPr>
        <p:cNvPr id="1" name=""/>
        <p:cNvGrpSpPr/>
        <p:nvPr/>
      </p:nvGrpSpPr>
      <p:grpSpPr>
        <a:xfrm>
          <a:off x="0" y="0"/>
          <a:ext cx="0" cy="0"/>
          <a:chOff x="0" y="0"/>
          <a:chExt cx="0" cy="0"/>
        </a:xfrm>
      </p:grpSpPr>
      <p:sp>
        <p:nvSpPr>
          <p:cNvPr id="11" name="Titeltekst"/>
          <p:cNvSpPr txBox="1"/>
          <p:nvPr>
            <p:ph type="title"/>
          </p:nvPr>
        </p:nvSpPr>
        <p:spPr>
          <a:xfrm>
            <a:off x="1524000" y="1122362"/>
            <a:ext cx="9144000" cy="2387601"/>
          </a:xfrm>
          <a:prstGeom prst="rect">
            <a:avLst/>
          </a:prstGeom>
        </p:spPr>
        <p:txBody>
          <a:bodyPr anchor="b"/>
          <a:lstStyle>
            <a:lvl1pPr algn="ctr">
              <a:defRPr sz="6000"/>
            </a:lvl1pPr>
          </a:lstStyle>
          <a:p>
            <a:pPr/>
            <a:r>
              <a:t>Titeltekst</a:t>
            </a:r>
          </a:p>
        </p:txBody>
      </p:sp>
      <p:sp>
        <p:nvSpPr>
          <p:cNvPr id="12" name="Hoofdtekst - niveau één…"/>
          <p:cNvSpPr txBox="1"/>
          <p:nvPr>
            <p:ph type="body" sz="quarter" idx="1"/>
          </p:nvPr>
        </p:nvSpPr>
        <p:spPr>
          <a:xfrm>
            <a:off x="1524000" y="3602037"/>
            <a:ext cx="9144000" cy="1655764"/>
          </a:xfrm>
          <a:prstGeom prst="rect">
            <a:avLst/>
          </a:prstGeom>
        </p:spPr>
        <p:txBody>
          <a:bodyPr/>
          <a:lstStyle>
            <a:lvl1pPr marL="0" indent="0" algn="ctr">
              <a:buSzTx/>
              <a:buFontTx/>
              <a:buNone/>
              <a:defRPr sz="2400"/>
            </a:lvl1pPr>
            <a:lvl2pPr marL="0" indent="0" algn="ctr">
              <a:buSzTx/>
              <a:buFontTx/>
              <a:buNone/>
              <a:defRPr sz="2400"/>
            </a:lvl2pPr>
            <a:lvl3pPr marL="0" indent="0" algn="ctr">
              <a:buSzTx/>
              <a:buFontTx/>
              <a:buNone/>
              <a:defRPr sz="2400"/>
            </a:lvl3pPr>
            <a:lvl4pPr marL="0" indent="0" algn="ctr">
              <a:buSzTx/>
              <a:buFontTx/>
              <a:buNone/>
              <a:defRPr sz="2400"/>
            </a:lvl4pPr>
            <a:lvl5pPr marL="0" indent="0" algn="ctr">
              <a:buSzTx/>
              <a:buFontTx/>
              <a:buNone/>
              <a:defRPr sz="24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13"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Voeding &amp; Natuur">
    <p:spTree>
      <p:nvGrpSpPr>
        <p:cNvPr id="1" name=""/>
        <p:cNvGrpSpPr/>
        <p:nvPr/>
      </p:nvGrpSpPr>
      <p:grpSpPr>
        <a:xfrm>
          <a:off x="0" y="0"/>
          <a:ext cx="0" cy="0"/>
          <a:chOff x="0" y="0"/>
          <a:chExt cx="0" cy="0"/>
        </a:xfrm>
      </p:grpSpPr>
      <p:sp>
        <p:nvSpPr>
          <p:cNvPr id="92" name="Parallellogram 2"/>
          <p:cNvSpPr/>
          <p:nvPr/>
        </p:nvSpPr>
        <p:spPr>
          <a:xfrm>
            <a:off x="9012200" y="-61878"/>
            <a:ext cx="3297241" cy="696800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553"/>
                </a:moveTo>
                <a:lnTo>
                  <a:pt x="20921" y="89"/>
                </a:lnTo>
                <a:lnTo>
                  <a:pt x="21098" y="0"/>
                </a:lnTo>
                <a:lnTo>
                  <a:pt x="21600" y="21600"/>
                </a:lnTo>
                <a:lnTo>
                  <a:pt x="0" y="21553"/>
                </a:lnTo>
                <a:close/>
              </a:path>
            </a:pathLst>
          </a:custGeom>
          <a:gradFill>
            <a:gsLst>
              <a:gs pos="0">
                <a:srgbClr val="F6F8FC">
                  <a:alpha val="0"/>
                </a:srgbClr>
              </a:gs>
              <a:gs pos="84000">
                <a:srgbClr val="FDCD15"/>
              </a:gs>
            </a:gsLst>
            <a:lin ang="3600000"/>
          </a:gradFill>
          <a:ln w="12700">
            <a:miter lim="400000"/>
          </a:ln>
        </p:spPr>
        <p:txBody>
          <a:bodyPr lIns="45718" tIns="45718" rIns="45718" bIns="45718" anchor="ctr"/>
          <a:lstStyle/>
          <a:p>
            <a:pPr algn="ctr">
              <a:defRPr>
                <a:solidFill>
                  <a:srgbClr val="FFFFFF"/>
                </a:solidFill>
                <a:latin typeface="+mn-lt"/>
                <a:ea typeface="+mn-ea"/>
                <a:cs typeface="+mn-cs"/>
                <a:sym typeface="Calibri"/>
              </a:defRPr>
            </a:pPr>
          </a:p>
        </p:txBody>
      </p:sp>
      <p:grpSp>
        <p:nvGrpSpPr>
          <p:cNvPr id="95" name="Afbeelding 4"/>
          <p:cNvGrpSpPr/>
          <p:nvPr/>
        </p:nvGrpSpPr>
        <p:grpSpPr>
          <a:xfrm>
            <a:off x="6441397" y="908998"/>
            <a:ext cx="5040003" cy="5040004"/>
            <a:chOff x="0" y="0"/>
            <a:chExt cx="5040002" cy="5040002"/>
          </a:xfrm>
        </p:grpSpPr>
        <p:sp>
          <p:nvSpPr>
            <p:cNvPr id="93" name="Vorm"/>
            <p:cNvSpPr/>
            <p:nvPr/>
          </p:nvSpPr>
          <p:spPr>
            <a:xfrm>
              <a:off x="-1" y="0"/>
              <a:ext cx="5040004" cy="5040003"/>
            </a:xfrm>
            <a:prstGeom prst="ellipse">
              <a:avLst/>
            </a:prstGeom>
            <a:solidFill>
              <a:srgbClr val="F36B30"/>
            </a:solidFill>
            <a:ln w="12700" cap="flat">
              <a:noFill/>
              <a:miter lim="400000"/>
            </a:ln>
            <a:effectLst/>
          </p:spPr>
          <p:txBody>
            <a:bodyPr wrap="square" lIns="45718" tIns="45718" rIns="45718" bIns="45718" numCol="1" anchor="ctr">
              <a:noAutofit/>
            </a:bodyPr>
            <a:lstStyle/>
            <a:p>
              <a:pPr>
                <a:defRPr>
                  <a:latin typeface="+mn-lt"/>
                  <a:ea typeface="+mn-ea"/>
                  <a:cs typeface="+mn-cs"/>
                  <a:sym typeface="Calibri"/>
                </a:defRPr>
              </a:pPr>
            </a:p>
          </p:txBody>
        </p:sp>
        <p:pic>
          <p:nvPicPr>
            <p:cNvPr id="94" name="image1.jpeg" descr="image1.jpeg"/>
            <p:cNvPicPr>
              <a:picLocks noChangeAspect="1"/>
            </p:cNvPicPr>
            <p:nvPr/>
          </p:nvPicPr>
          <p:blipFill>
            <a:blip r:embed="rId2">
              <a:extLst/>
            </a:blip>
            <a:srcRect l="0" t="0" r="1" b="1"/>
            <a:stretch>
              <a:fillRect/>
            </a:stretch>
          </p:blipFill>
          <p:spPr>
            <a:xfrm>
              <a:off x="-1" y="-1"/>
              <a:ext cx="5039917" cy="50399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1" y="0"/>
                  </a:moveTo>
                  <a:cubicBezTo>
                    <a:pt x="4836" y="0"/>
                    <a:pt x="0" y="4836"/>
                    <a:pt x="0" y="10801"/>
                  </a:cubicBezTo>
                  <a:cubicBezTo>
                    <a:pt x="0" y="16766"/>
                    <a:pt x="4836" y="21600"/>
                    <a:pt x="10801" y="21600"/>
                  </a:cubicBezTo>
                  <a:cubicBezTo>
                    <a:pt x="16766" y="21600"/>
                    <a:pt x="21600" y="16766"/>
                    <a:pt x="21600" y="10801"/>
                  </a:cubicBezTo>
                  <a:cubicBezTo>
                    <a:pt x="21600" y="4836"/>
                    <a:pt x="16766" y="0"/>
                    <a:pt x="10801" y="0"/>
                  </a:cubicBezTo>
                  <a:close/>
                </a:path>
              </a:pathLst>
            </a:custGeom>
            <a:ln w="12700" cap="flat">
              <a:noFill/>
              <a:miter lim="400000"/>
            </a:ln>
            <a:effectLst/>
          </p:spPr>
        </p:pic>
      </p:grpSp>
      <p:sp>
        <p:nvSpPr>
          <p:cNvPr id="96" name="Hoofdtekst - niveau één…"/>
          <p:cNvSpPr txBox="1"/>
          <p:nvPr>
            <p:ph type="body" sz="half" idx="1"/>
          </p:nvPr>
        </p:nvSpPr>
        <p:spPr>
          <a:xfrm>
            <a:off x="854429" y="1619998"/>
            <a:ext cx="5027756" cy="4454528"/>
          </a:xfrm>
          <a:prstGeom prst="rect">
            <a:avLst/>
          </a:prstGeom>
        </p:spPr>
        <p:txBody>
          <a:bodyPr/>
          <a:lstStyle>
            <a:lvl1pPr>
              <a:defRPr sz="2000">
                <a:solidFill>
                  <a:srgbClr val="595959"/>
                </a:solidFill>
                <a:latin typeface="Tahoma"/>
                <a:ea typeface="Tahoma"/>
                <a:cs typeface="Tahoma"/>
                <a:sym typeface="Tahoma"/>
              </a:defRPr>
            </a:lvl1pPr>
            <a:lvl2pPr marL="685800" indent="-228600">
              <a:defRPr sz="2000">
                <a:solidFill>
                  <a:srgbClr val="595959"/>
                </a:solidFill>
                <a:latin typeface="Tahoma"/>
                <a:ea typeface="Tahoma"/>
                <a:cs typeface="Tahoma"/>
                <a:sym typeface="Tahoma"/>
              </a:defRPr>
            </a:lvl2pPr>
            <a:lvl3pPr marL="1143000" indent="-228600">
              <a:defRPr sz="2000">
                <a:solidFill>
                  <a:srgbClr val="595959"/>
                </a:solidFill>
                <a:latin typeface="Tahoma"/>
                <a:ea typeface="Tahoma"/>
                <a:cs typeface="Tahoma"/>
                <a:sym typeface="Tahoma"/>
              </a:defRPr>
            </a:lvl3pPr>
            <a:lvl4pPr marL="1600200" indent="-228600">
              <a:defRPr sz="2000">
                <a:solidFill>
                  <a:srgbClr val="595959"/>
                </a:solidFill>
                <a:latin typeface="Tahoma"/>
                <a:ea typeface="Tahoma"/>
                <a:cs typeface="Tahoma"/>
                <a:sym typeface="Tahoma"/>
              </a:defRPr>
            </a:lvl4pPr>
            <a:lvl5pPr marL="2057400" indent="-228600">
              <a:defRPr sz="2000">
                <a:solidFill>
                  <a:srgbClr val="595959"/>
                </a:solidFill>
                <a:latin typeface="Tahoma"/>
                <a:ea typeface="Tahoma"/>
                <a:cs typeface="Tahoma"/>
                <a:sym typeface="Tahoma"/>
              </a:defRPr>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97" name="Titeltekst"/>
          <p:cNvSpPr txBox="1"/>
          <p:nvPr>
            <p:ph type="title"/>
          </p:nvPr>
        </p:nvSpPr>
        <p:spPr>
          <a:xfrm>
            <a:off x="850403" y="915120"/>
            <a:ext cx="6256250" cy="550000"/>
          </a:xfrm>
          <a:prstGeom prst="rect">
            <a:avLst/>
          </a:prstGeom>
        </p:spPr>
        <p:txBody>
          <a:bodyPr/>
          <a:lstStyle>
            <a:lvl1pPr>
              <a:lnSpc>
                <a:spcPct val="110000"/>
              </a:lnSpc>
              <a:defRPr sz="2400">
                <a:solidFill>
                  <a:srgbClr val="595959"/>
                </a:solidFill>
              </a:defRPr>
            </a:lvl1pPr>
          </a:lstStyle>
          <a:p>
            <a:pPr/>
            <a:r>
              <a:t>Titeltekst</a:t>
            </a:r>
          </a:p>
        </p:txBody>
      </p:sp>
      <p:sp>
        <p:nvSpPr>
          <p:cNvPr id="98" name="Dianummer"/>
          <p:cNvSpPr txBox="1"/>
          <p:nvPr>
            <p:ph type="sldNum" sz="quarter" idx="2"/>
          </p:nvPr>
        </p:nvSpPr>
        <p:spPr>
          <a:xfrm>
            <a:off x="8478978" y="6232199"/>
            <a:ext cx="258623" cy="248303"/>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lleen titel">
    <p:spTree>
      <p:nvGrpSpPr>
        <p:cNvPr id="1" name=""/>
        <p:cNvGrpSpPr/>
        <p:nvPr/>
      </p:nvGrpSpPr>
      <p:grpSpPr>
        <a:xfrm>
          <a:off x="0" y="0"/>
          <a:ext cx="0" cy="0"/>
          <a:chOff x="0" y="0"/>
          <a:chExt cx="0" cy="0"/>
        </a:xfrm>
      </p:grpSpPr>
      <p:sp>
        <p:nvSpPr>
          <p:cNvPr id="105" name="Titeltekst"/>
          <p:cNvSpPr txBox="1"/>
          <p:nvPr>
            <p:ph type="title"/>
          </p:nvPr>
        </p:nvSpPr>
        <p:spPr>
          <a:prstGeom prst="rect">
            <a:avLst/>
          </a:prstGeom>
        </p:spPr>
        <p:txBody>
          <a:bodyPr lIns="45718" tIns="45718" rIns="45718" bIns="45718"/>
          <a:lstStyle/>
          <a:p>
            <a:pPr/>
            <a:r>
              <a:t>Titeltekst</a:t>
            </a:r>
          </a:p>
        </p:txBody>
      </p:sp>
      <p:sp>
        <p:nvSpPr>
          <p:cNvPr id="106" name="Dianummer"/>
          <p:cNvSpPr txBox="1"/>
          <p:nvPr>
            <p:ph type="sldNum" sz="quarter" idx="2"/>
          </p:nvPr>
        </p:nvSpPr>
        <p:spPr>
          <a:xfrm>
            <a:off x="11095181" y="6414762"/>
            <a:ext cx="258620" cy="248301"/>
          </a:xfrm>
          <a:prstGeom prst="rect">
            <a:avLst/>
          </a:prstGeom>
        </p:spPr>
        <p:txBody>
          <a:bodyPr lIns="45718" tIns="45718" rIns="45718" bIns="45718"/>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el en object">
    <p:spTree>
      <p:nvGrpSpPr>
        <p:cNvPr id="1" name=""/>
        <p:cNvGrpSpPr/>
        <p:nvPr/>
      </p:nvGrpSpPr>
      <p:grpSpPr>
        <a:xfrm>
          <a:off x="0" y="0"/>
          <a:ext cx="0" cy="0"/>
          <a:chOff x="0" y="0"/>
          <a:chExt cx="0" cy="0"/>
        </a:xfrm>
      </p:grpSpPr>
      <p:sp>
        <p:nvSpPr>
          <p:cNvPr id="113" name="Titeltekst"/>
          <p:cNvSpPr txBox="1"/>
          <p:nvPr>
            <p:ph type="title"/>
          </p:nvPr>
        </p:nvSpPr>
        <p:spPr>
          <a:prstGeom prst="rect">
            <a:avLst/>
          </a:prstGeom>
        </p:spPr>
        <p:txBody>
          <a:bodyPr lIns="45718" tIns="45718" rIns="45718" bIns="45718"/>
          <a:lstStyle/>
          <a:p>
            <a:pPr/>
            <a:r>
              <a:t>Titeltekst</a:t>
            </a:r>
          </a:p>
        </p:txBody>
      </p:sp>
      <p:sp>
        <p:nvSpPr>
          <p:cNvPr id="114" name="Hoofdtekst - niveau één…"/>
          <p:cNvSpPr txBox="1"/>
          <p:nvPr>
            <p:ph type="body" idx="1"/>
          </p:nvPr>
        </p:nvSpPr>
        <p:spPr>
          <a:prstGeom prst="rect">
            <a:avLst/>
          </a:prstGeom>
        </p:spPr>
        <p:txBody>
          <a:bodyPr lIns="45718" tIns="45718" rIns="45718" bIns="45718"/>
          <a:lstStyle>
            <a:lvl3pPr marL="1234438" indent="-320038"/>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115" name="Dianummer"/>
          <p:cNvSpPr txBox="1"/>
          <p:nvPr>
            <p:ph type="sldNum" sz="quarter" idx="2"/>
          </p:nvPr>
        </p:nvSpPr>
        <p:spPr>
          <a:xfrm>
            <a:off x="11095181" y="6414762"/>
            <a:ext cx="258620" cy="248301"/>
          </a:xfrm>
          <a:prstGeom prst="rect">
            <a:avLst/>
          </a:prstGeom>
        </p:spPr>
        <p:txBody>
          <a:bodyPr lIns="45718" tIns="45718" rIns="45718" bIns="45718"/>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el en object">
    <p:spTree>
      <p:nvGrpSpPr>
        <p:cNvPr id="1" name=""/>
        <p:cNvGrpSpPr/>
        <p:nvPr/>
      </p:nvGrpSpPr>
      <p:grpSpPr>
        <a:xfrm>
          <a:off x="0" y="0"/>
          <a:ext cx="0" cy="0"/>
          <a:chOff x="0" y="0"/>
          <a:chExt cx="0" cy="0"/>
        </a:xfrm>
      </p:grpSpPr>
      <p:sp>
        <p:nvSpPr>
          <p:cNvPr id="122" name="Titeltekst"/>
          <p:cNvSpPr txBox="1"/>
          <p:nvPr>
            <p:ph type="title"/>
          </p:nvPr>
        </p:nvSpPr>
        <p:spPr>
          <a:prstGeom prst="rect">
            <a:avLst/>
          </a:prstGeom>
        </p:spPr>
        <p:txBody>
          <a:bodyPr lIns="45718" tIns="45718" rIns="45718" bIns="45718"/>
          <a:lstStyle/>
          <a:p>
            <a:pPr/>
            <a:r>
              <a:t>Titeltekst</a:t>
            </a:r>
          </a:p>
        </p:txBody>
      </p:sp>
      <p:sp>
        <p:nvSpPr>
          <p:cNvPr id="123" name="Hoofdtekst - niveau één…"/>
          <p:cNvSpPr txBox="1"/>
          <p:nvPr>
            <p:ph type="body" idx="1"/>
          </p:nvPr>
        </p:nvSpPr>
        <p:spPr>
          <a:prstGeom prst="rect">
            <a:avLst/>
          </a:prstGeom>
        </p:spPr>
        <p:txBody>
          <a:bodyPr lIns="45718" tIns="45718" rIns="45718" bIns="45718"/>
          <a:lstStyle>
            <a:lvl3pPr marL="1234438" indent="-320038"/>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124" name="Dianummer"/>
          <p:cNvSpPr txBox="1"/>
          <p:nvPr>
            <p:ph type="sldNum" sz="quarter" idx="2"/>
          </p:nvPr>
        </p:nvSpPr>
        <p:spPr>
          <a:xfrm>
            <a:off x="11095181" y="6414762"/>
            <a:ext cx="258620" cy="248302"/>
          </a:xfrm>
          <a:prstGeom prst="rect">
            <a:avLst/>
          </a:prstGeom>
        </p:spPr>
        <p:txBody>
          <a:bodyPr lIns="45718" tIns="45718" rIns="45718" bIns="45718"/>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Default">
    <p:spTree>
      <p:nvGrpSpPr>
        <p:cNvPr id="1" name=""/>
        <p:cNvGrpSpPr/>
        <p:nvPr/>
      </p:nvGrpSpPr>
      <p:grpSpPr>
        <a:xfrm>
          <a:off x="0" y="0"/>
          <a:ext cx="0" cy="0"/>
          <a:chOff x="0" y="0"/>
          <a:chExt cx="0" cy="0"/>
        </a:xfrm>
      </p:grpSpPr>
      <p:sp>
        <p:nvSpPr>
          <p:cNvPr id="131" name="Titeltekst"/>
          <p:cNvSpPr txBox="1"/>
          <p:nvPr>
            <p:ph type="title"/>
          </p:nvPr>
        </p:nvSpPr>
        <p:spPr>
          <a:xfrm>
            <a:off x="1188721" y="5177790"/>
            <a:ext cx="9814560" cy="1200156"/>
          </a:xfrm>
          <a:prstGeom prst="rect">
            <a:avLst/>
          </a:prstGeom>
        </p:spPr>
        <p:txBody>
          <a:bodyPr lIns="45718" tIns="45718" rIns="45718" bIns="45718"/>
          <a:lstStyle>
            <a:lvl1pPr>
              <a:defRPr sz="5600">
                <a:solidFill>
                  <a:srgbClr val="FFFFFF"/>
                </a:solidFill>
                <a:latin typeface="Gill Sans"/>
                <a:ea typeface="Gill Sans"/>
                <a:cs typeface="Gill Sans"/>
                <a:sym typeface="Gill Sans"/>
              </a:defRPr>
            </a:lvl1pPr>
          </a:lstStyle>
          <a:p>
            <a:pPr/>
            <a:r>
              <a:t>Titeltekst</a:t>
            </a:r>
          </a:p>
        </p:txBody>
      </p:sp>
      <p:sp>
        <p:nvSpPr>
          <p:cNvPr id="132" name="Dianummer"/>
          <p:cNvSpPr txBox="1"/>
          <p:nvPr>
            <p:ph type="sldNum" sz="quarter" idx="2"/>
          </p:nvPr>
        </p:nvSpPr>
        <p:spPr>
          <a:xfrm>
            <a:off x="8478981" y="6232199"/>
            <a:ext cx="258620" cy="248302"/>
          </a:xfrm>
          <a:prstGeom prst="rect">
            <a:avLst/>
          </a:prstGeom>
        </p:spPr>
        <p:txBody>
          <a:bodyPr lIns="45718" tIns="45718" rIns="45718" bIns="45718"/>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el en object">
    <p:spTree>
      <p:nvGrpSpPr>
        <p:cNvPr id="1" name=""/>
        <p:cNvGrpSpPr/>
        <p:nvPr/>
      </p:nvGrpSpPr>
      <p:grpSpPr>
        <a:xfrm>
          <a:off x="0" y="0"/>
          <a:ext cx="0" cy="0"/>
          <a:chOff x="0" y="0"/>
          <a:chExt cx="0" cy="0"/>
        </a:xfrm>
      </p:grpSpPr>
      <p:sp>
        <p:nvSpPr>
          <p:cNvPr id="20" name="Titeltekst"/>
          <p:cNvSpPr txBox="1"/>
          <p:nvPr>
            <p:ph type="title"/>
          </p:nvPr>
        </p:nvSpPr>
        <p:spPr>
          <a:prstGeom prst="rect">
            <a:avLst/>
          </a:prstGeom>
        </p:spPr>
        <p:txBody>
          <a:bodyPr/>
          <a:lstStyle/>
          <a:p>
            <a:pPr/>
            <a:r>
              <a:t>Titeltekst</a:t>
            </a:r>
          </a:p>
        </p:txBody>
      </p:sp>
      <p:sp>
        <p:nvSpPr>
          <p:cNvPr id="21" name="Hoofdtekst - niveau één…"/>
          <p:cNvSpPr txBox="1"/>
          <p:nvPr>
            <p:ph type="body" idx="1"/>
          </p:nvPr>
        </p:nvSpPr>
        <p:spPr>
          <a:prstGeom prst="rect">
            <a:avLst/>
          </a:prstGeom>
        </p:spPr>
        <p:txBody>
          <a:body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22"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ekop">
    <p:spTree>
      <p:nvGrpSpPr>
        <p:cNvPr id="1" name=""/>
        <p:cNvGrpSpPr/>
        <p:nvPr/>
      </p:nvGrpSpPr>
      <p:grpSpPr>
        <a:xfrm>
          <a:off x="0" y="0"/>
          <a:ext cx="0" cy="0"/>
          <a:chOff x="0" y="0"/>
          <a:chExt cx="0" cy="0"/>
        </a:xfrm>
      </p:grpSpPr>
      <p:sp>
        <p:nvSpPr>
          <p:cNvPr id="29" name="Titeltekst"/>
          <p:cNvSpPr txBox="1"/>
          <p:nvPr>
            <p:ph type="title"/>
          </p:nvPr>
        </p:nvSpPr>
        <p:spPr>
          <a:xfrm>
            <a:off x="831850" y="1709738"/>
            <a:ext cx="10515600" cy="2852737"/>
          </a:xfrm>
          <a:prstGeom prst="rect">
            <a:avLst/>
          </a:prstGeom>
        </p:spPr>
        <p:txBody>
          <a:bodyPr anchor="b"/>
          <a:lstStyle>
            <a:lvl1pPr>
              <a:defRPr sz="6000"/>
            </a:lvl1pPr>
          </a:lstStyle>
          <a:p>
            <a:pPr/>
            <a:r>
              <a:t>Titeltekst</a:t>
            </a:r>
          </a:p>
        </p:txBody>
      </p:sp>
      <p:sp>
        <p:nvSpPr>
          <p:cNvPr id="30" name="Hoofdtekst - niveau één…"/>
          <p:cNvSpPr txBox="1"/>
          <p:nvPr>
            <p:ph type="body" sz="quarter" idx="1"/>
          </p:nvPr>
        </p:nvSpPr>
        <p:spPr>
          <a:xfrm>
            <a:off x="831850" y="4589462"/>
            <a:ext cx="10515600" cy="1500189"/>
          </a:xfrm>
          <a:prstGeom prst="rect">
            <a:avLst/>
          </a:prstGeom>
        </p:spPr>
        <p:txBody>
          <a:bodyPr/>
          <a:lstStyle>
            <a:lvl1pPr marL="0" indent="0">
              <a:buSzTx/>
              <a:buFontTx/>
              <a:buNone/>
              <a:defRPr sz="2400">
                <a:solidFill>
                  <a:srgbClr val="888888"/>
                </a:solidFill>
              </a:defRPr>
            </a:lvl1pPr>
            <a:lvl2pPr marL="0" indent="0">
              <a:buSzTx/>
              <a:buFontTx/>
              <a:buNone/>
              <a:defRPr sz="2400">
                <a:solidFill>
                  <a:srgbClr val="888888"/>
                </a:solidFill>
              </a:defRPr>
            </a:lvl2pPr>
            <a:lvl3pPr marL="0" indent="0">
              <a:buSzTx/>
              <a:buFontTx/>
              <a:buNone/>
              <a:defRPr sz="2400">
                <a:solidFill>
                  <a:srgbClr val="888888"/>
                </a:solidFill>
              </a:defRPr>
            </a:lvl3pPr>
            <a:lvl4pPr marL="0" indent="0">
              <a:buSzTx/>
              <a:buFontTx/>
              <a:buNone/>
              <a:defRPr sz="2400">
                <a:solidFill>
                  <a:srgbClr val="888888"/>
                </a:solidFill>
              </a:defRPr>
            </a:lvl4pPr>
            <a:lvl5pPr marL="0" indent="0">
              <a:buSzTx/>
              <a:buFontTx/>
              <a:buNone/>
              <a:defRPr sz="2400">
                <a:solidFill>
                  <a:srgbClr val="888888"/>
                </a:solidFill>
              </a:defRPr>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31"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Inhoud van twee">
    <p:spTree>
      <p:nvGrpSpPr>
        <p:cNvPr id="1" name=""/>
        <p:cNvGrpSpPr/>
        <p:nvPr/>
      </p:nvGrpSpPr>
      <p:grpSpPr>
        <a:xfrm>
          <a:off x="0" y="0"/>
          <a:ext cx="0" cy="0"/>
          <a:chOff x="0" y="0"/>
          <a:chExt cx="0" cy="0"/>
        </a:xfrm>
      </p:grpSpPr>
      <p:sp>
        <p:nvSpPr>
          <p:cNvPr id="38" name="Titeltekst"/>
          <p:cNvSpPr txBox="1"/>
          <p:nvPr>
            <p:ph type="title"/>
          </p:nvPr>
        </p:nvSpPr>
        <p:spPr>
          <a:prstGeom prst="rect">
            <a:avLst/>
          </a:prstGeom>
        </p:spPr>
        <p:txBody>
          <a:bodyPr/>
          <a:lstStyle/>
          <a:p>
            <a:pPr/>
            <a:r>
              <a:t>Titeltekst</a:t>
            </a:r>
          </a:p>
        </p:txBody>
      </p:sp>
      <p:sp>
        <p:nvSpPr>
          <p:cNvPr id="39" name="Hoofdtekst - niveau één…"/>
          <p:cNvSpPr txBox="1"/>
          <p:nvPr>
            <p:ph type="body" sz="half" idx="1"/>
          </p:nvPr>
        </p:nvSpPr>
        <p:spPr>
          <a:xfrm>
            <a:off x="838200" y="1825625"/>
            <a:ext cx="5181600" cy="4351338"/>
          </a:xfrm>
          <a:prstGeom prst="rect">
            <a:avLst/>
          </a:prstGeom>
        </p:spPr>
        <p:txBody>
          <a:body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40"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Vergelijking">
    <p:spTree>
      <p:nvGrpSpPr>
        <p:cNvPr id="1" name=""/>
        <p:cNvGrpSpPr/>
        <p:nvPr/>
      </p:nvGrpSpPr>
      <p:grpSpPr>
        <a:xfrm>
          <a:off x="0" y="0"/>
          <a:ext cx="0" cy="0"/>
          <a:chOff x="0" y="0"/>
          <a:chExt cx="0" cy="0"/>
        </a:xfrm>
      </p:grpSpPr>
      <p:sp>
        <p:nvSpPr>
          <p:cNvPr id="47" name="Titeltekst"/>
          <p:cNvSpPr txBox="1"/>
          <p:nvPr>
            <p:ph type="title"/>
          </p:nvPr>
        </p:nvSpPr>
        <p:spPr>
          <a:xfrm>
            <a:off x="839787" y="365125"/>
            <a:ext cx="10515601" cy="1325563"/>
          </a:xfrm>
          <a:prstGeom prst="rect">
            <a:avLst/>
          </a:prstGeom>
        </p:spPr>
        <p:txBody>
          <a:bodyPr/>
          <a:lstStyle/>
          <a:p>
            <a:pPr/>
            <a:r>
              <a:t>Titeltekst</a:t>
            </a:r>
          </a:p>
        </p:txBody>
      </p:sp>
      <p:sp>
        <p:nvSpPr>
          <p:cNvPr id="48" name="Hoofdtekst - niveau één…"/>
          <p:cNvSpPr txBox="1"/>
          <p:nvPr>
            <p:ph type="body" sz="quarter" idx="1"/>
          </p:nvPr>
        </p:nvSpPr>
        <p:spPr>
          <a:xfrm>
            <a:off x="839787" y="1681163"/>
            <a:ext cx="5157790" cy="823914"/>
          </a:xfrm>
          <a:prstGeom prst="rect">
            <a:avLst/>
          </a:prstGeom>
        </p:spPr>
        <p:txBody>
          <a:bodyPr anchor="b"/>
          <a:lstStyle>
            <a:lvl1pPr marL="0" indent="0">
              <a:buSzTx/>
              <a:buFontTx/>
              <a:buNone/>
              <a:defRPr b="1" sz="2400"/>
            </a:lvl1pPr>
            <a:lvl2pPr marL="0" indent="0">
              <a:buSzTx/>
              <a:buFontTx/>
              <a:buNone/>
              <a:defRPr b="1" sz="2400"/>
            </a:lvl2pPr>
            <a:lvl3pPr marL="0" indent="0">
              <a:buSzTx/>
              <a:buFontTx/>
              <a:buNone/>
              <a:defRPr b="1" sz="2400"/>
            </a:lvl3pPr>
            <a:lvl4pPr marL="0" indent="0">
              <a:buSzTx/>
              <a:buFontTx/>
              <a:buNone/>
              <a:defRPr b="1" sz="2400"/>
            </a:lvl4pPr>
            <a:lvl5pPr marL="0" indent="0">
              <a:buSzTx/>
              <a:buFontTx/>
              <a:buNone/>
              <a:defRPr b="1" sz="24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49" name="Tijdelijke aanduiding voor tekst 4"/>
          <p:cNvSpPr/>
          <p:nvPr>
            <p:ph type="body" sz="quarter" idx="21"/>
          </p:nvPr>
        </p:nvSpPr>
        <p:spPr>
          <a:xfrm>
            <a:off x="6172200" y="1681163"/>
            <a:ext cx="5183188" cy="823914"/>
          </a:xfrm>
          <a:prstGeom prst="rect">
            <a:avLst/>
          </a:prstGeom>
        </p:spPr>
        <p:txBody>
          <a:bodyPr anchor="b"/>
          <a:lstStyle/>
          <a:p>
            <a:pPr/>
          </a:p>
        </p:txBody>
      </p:sp>
      <p:sp>
        <p:nvSpPr>
          <p:cNvPr id="50"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lleen titel">
    <p:spTree>
      <p:nvGrpSpPr>
        <p:cNvPr id="1" name=""/>
        <p:cNvGrpSpPr/>
        <p:nvPr/>
      </p:nvGrpSpPr>
      <p:grpSpPr>
        <a:xfrm>
          <a:off x="0" y="0"/>
          <a:ext cx="0" cy="0"/>
          <a:chOff x="0" y="0"/>
          <a:chExt cx="0" cy="0"/>
        </a:xfrm>
      </p:grpSpPr>
      <p:sp>
        <p:nvSpPr>
          <p:cNvPr id="57" name="Titeltekst"/>
          <p:cNvSpPr txBox="1"/>
          <p:nvPr>
            <p:ph type="title"/>
          </p:nvPr>
        </p:nvSpPr>
        <p:spPr>
          <a:prstGeom prst="rect">
            <a:avLst/>
          </a:prstGeom>
        </p:spPr>
        <p:txBody>
          <a:bodyPr/>
          <a:lstStyle/>
          <a:p>
            <a:pPr/>
            <a:r>
              <a:t>Titeltekst</a:t>
            </a:r>
          </a:p>
        </p:txBody>
      </p:sp>
      <p:sp>
        <p:nvSpPr>
          <p:cNvPr id="58"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Leeg">
    <p:spTree>
      <p:nvGrpSpPr>
        <p:cNvPr id="1" name=""/>
        <p:cNvGrpSpPr/>
        <p:nvPr/>
      </p:nvGrpSpPr>
      <p:grpSpPr>
        <a:xfrm>
          <a:off x="0" y="0"/>
          <a:ext cx="0" cy="0"/>
          <a:chOff x="0" y="0"/>
          <a:chExt cx="0" cy="0"/>
        </a:xfrm>
      </p:grpSpPr>
      <p:sp>
        <p:nvSpPr>
          <p:cNvPr id="65"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Inhoud met bijschrift">
    <p:spTree>
      <p:nvGrpSpPr>
        <p:cNvPr id="1" name=""/>
        <p:cNvGrpSpPr/>
        <p:nvPr/>
      </p:nvGrpSpPr>
      <p:grpSpPr>
        <a:xfrm>
          <a:off x="0" y="0"/>
          <a:ext cx="0" cy="0"/>
          <a:chOff x="0" y="0"/>
          <a:chExt cx="0" cy="0"/>
        </a:xfrm>
      </p:grpSpPr>
      <p:sp>
        <p:nvSpPr>
          <p:cNvPr id="72" name="Titeltekst"/>
          <p:cNvSpPr txBox="1"/>
          <p:nvPr>
            <p:ph type="title"/>
          </p:nvPr>
        </p:nvSpPr>
        <p:spPr>
          <a:xfrm>
            <a:off x="839787" y="457200"/>
            <a:ext cx="3932240" cy="1600200"/>
          </a:xfrm>
          <a:prstGeom prst="rect">
            <a:avLst/>
          </a:prstGeom>
        </p:spPr>
        <p:txBody>
          <a:bodyPr anchor="b"/>
          <a:lstStyle>
            <a:lvl1pPr>
              <a:defRPr sz="3200"/>
            </a:lvl1pPr>
          </a:lstStyle>
          <a:p>
            <a:pPr/>
            <a:r>
              <a:t>Titeltekst</a:t>
            </a:r>
          </a:p>
        </p:txBody>
      </p:sp>
      <p:sp>
        <p:nvSpPr>
          <p:cNvPr id="73" name="Hoofdtekst - niveau één…"/>
          <p:cNvSpPr txBox="1"/>
          <p:nvPr>
            <p:ph type="body" sz="half" idx="1"/>
          </p:nvPr>
        </p:nvSpPr>
        <p:spPr>
          <a:xfrm>
            <a:off x="5183187" y="987425"/>
            <a:ext cx="6172202" cy="4873625"/>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74" name="Tijdelijke aanduiding voor tekst 3"/>
          <p:cNvSpPr/>
          <p:nvPr>
            <p:ph type="body" sz="quarter" idx="21"/>
          </p:nvPr>
        </p:nvSpPr>
        <p:spPr>
          <a:xfrm>
            <a:off x="839786" y="2057400"/>
            <a:ext cx="3932241" cy="3811588"/>
          </a:xfrm>
          <a:prstGeom prst="rect">
            <a:avLst/>
          </a:prstGeom>
        </p:spPr>
        <p:txBody>
          <a:bodyPr/>
          <a:lstStyle/>
          <a:p>
            <a:pPr/>
          </a:p>
        </p:txBody>
      </p:sp>
      <p:sp>
        <p:nvSpPr>
          <p:cNvPr id="75"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fbeelding met bijschrift">
    <p:spTree>
      <p:nvGrpSpPr>
        <p:cNvPr id="1" name=""/>
        <p:cNvGrpSpPr/>
        <p:nvPr/>
      </p:nvGrpSpPr>
      <p:grpSpPr>
        <a:xfrm>
          <a:off x="0" y="0"/>
          <a:ext cx="0" cy="0"/>
          <a:chOff x="0" y="0"/>
          <a:chExt cx="0" cy="0"/>
        </a:xfrm>
      </p:grpSpPr>
      <p:sp>
        <p:nvSpPr>
          <p:cNvPr id="82" name="Titeltekst"/>
          <p:cNvSpPr txBox="1"/>
          <p:nvPr>
            <p:ph type="title"/>
          </p:nvPr>
        </p:nvSpPr>
        <p:spPr>
          <a:xfrm>
            <a:off x="839787" y="457200"/>
            <a:ext cx="3932240" cy="1600200"/>
          </a:xfrm>
          <a:prstGeom prst="rect">
            <a:avLst/>
          </a:prstGeom>
        </p:spPr>
        <p:txBody>
          <a:bodyPr anchor="b"/>
          <a:lstStyle>
            <a:lvl1pPr>
              <a:defRPr sz="3200"/>
            </a:lvl1pPr>
          </a:lstStyle>
          <a:p>
            <a:pPr/>
            <a:r>
              <a:t>Titeltekst</a:t>
            </a:r>
          </a:p>
        </p:txBody>
      </p:sp>
      <p:sp>
        <p:nvSpPr>
          <p:cNvPr id="83" name="Tijdelijke aanduiding voor afbeelding 2"/>
          <p:cNvSpPr/>
          <p:nvPr>
            <p:ph type="pic" sz="half" idx="21"/>
          </p:nvPr>
        </p:nvSpPr>
        <p:spPr>
          <a:xfrm>
            <a:off x="5183187" y="987425"/>
            <a:ext cx="6172202" cy="4873625"/>
          </a:xfrm>
          <a:prstGeom prst="rect">
            <a:avLst/>
          </a:prstGeom>
        </p:spPr>
        <p:txBody>
          <a:bodyPr lIns="91439" tIns="45719" rIns="91439" bIns="45719">
            <a:noAutofit/>
          </a:bodyPr>
          <a:lstStyle/>
          <a:p>
            <a:pPr/>
          </a:p>
        </p:txBody>
      </p:sp>
      <p:sp>
        <p:nvSpPr>
          <p:cNvPr id="84" name="Hoofdtekst - niveau één…"/>
          <p:cNvSpPr txBox="1"/>
          <p:nvPr>
            <p:ph type="body" sz="quarter" idx="1"/>
          </p:nvPr>
        </p:nvSpPr>
        <p:spPr>
          <a:xfrm>
            <a:off x="839787" y="2057400"/>
            <a:ext cx="3932240" cy="3811588"/>
          </a:xfrm>
          <a:prstGeom prst="rect">
            <a:avLst/>
          </a:prstGeom>
        </p:spPr>
        <p:txBody>
          <a:bodyPr/>
          <a:lstStyle>
            <a:lvl1pPr marL="0" indent="0">
              <a:buSzTx/>
              <a:buFontTx/>
              <a:buNone/>
              <a:defRPr sz="1600"/>
            </a:lvl1pPr>
            <a:lvl2pPr marL="0" indent="0">
              <a:buSzTx/>
              <a:buFontTx/>
              <a:buNone/>
              <a:defRPr sz="1600"/>
            </a:lvl2pPr>
            <a:lvl3pPr marL="0" indent="0">
              <a:buSzTx/>
              <a:buFontTx/>
              <a:buNone/>
              <a:defRPr sz="1600"/>
            </a:lvl3pPr>
            <a:lvl4pPr marL="0" indent="0">
              <a:buSzTx/>
              <a:buFontTx/>
              <a:buNone/>
              <a:defRPr sz="1600"/>
            </a:lvl4pPr>
            <a:lvl5pPr marL="0" indent="0">
              <a:buSzTx/>
              <a:buFontTx/>
              <a:buNone/>
              <a:defRPr sz="16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85"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Titeltekst"/>
          <p:cNvSpPr txBox="1"/>
          <p:nvPr>
            <p:ph type="title"/>
          </p:nvPr>
        </p:nvSpPr>
        <p:spPr>
          <a:xfrm>
            <a:off x="838200" y="365125"/>
            <a:ext cx="10515600" cy="1325563"/>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chor="ctr">
            <a:normAutofit fontScale="100000" lnSpcReduction="0"/>
          </a:bodyPr>
          <a:lstStyle/>
          <a:p>
            <a:pPr/>
            <a:r>
              <a:t>Titeltekst</a:t>
            </a:r>
          </a:p>
        </p:txBody>
      </p:sp>
      <p:sp>
        <p:nvSpPr>
          <p:cNvPr id="3" name="Hoofdtekst - niveau één…"/>
          <p:cNvSpPr txBox="1"/>
          <p:nvPr>
            <p:ph type="body" idx="1"/>
          </p:nvPr>
        </p:nvSpPr>
        <p:spPr>
          <a:xfrm>
            <a:off x="838200" y="1825625"/>
            <a:ext cx="10515600" cy="4351338"/>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ormAutofit fontScale="100000" lnSpcReduction="0"/>
          </a:body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4" name="Dianummer"/>
          <p:cNvSpPr txBox="1"/>
          <p:nvPr>
            <p:ph type="sldNum" sz="quarter" idx="2"/>
          </p:nvPr>
        </p:nvSpPr>
        <p:spPr>
          <a:xfrm>
            <a:off x="11095178" y="6414761"/>
            <a:ext cx="258623" cy="248303"/>
          </a:xfrm>
          <a:prstGeom prst="rect">
            <a:avLst/>
          </a:prstGeom>
          <a:ln w="12700">
            <a:miter lim="400000"/>
          </a:ln>
        </p:spPr>
        <p:txBody>
          <a:bodyPr wrap="none" lIns="45718" tIns="45718" rIns="45718" bIns="45718" anchor="ctr">
            <a:spAutoFit/>
          </a:bodyPr>
          <a:lstStyle>
            <a:lvl1pPr algn="r">
              <a:defRPr sz="1200">
                <a:solidFill>
                  <a:srgbClr val="888888"/>
                </a:solidFill>
                <a:latin typeface="+mn-lt"/>
                <a:ea typeface="+mn-ea"/>
                <a:cs typeface="+mn-cs"/>
                <a:sym typeface="Calibri"/>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transition xmlns:p14="http://schemas.microsoft.com/office/powerpoint/2010/main" spd="med" advClick="1"/>
  <p:txStyles>
    <p:titleStyle>
      <a:lvl1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1pPr>
      <a:lvl2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2pPr>
      <a:lvl3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3pPr>
      <a:lvl4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4pPr>
      <a:lvl5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5pPr>
      <a:lvl6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6pPr>
      <a:lvl7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7pPr>
      <a:lvl8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8pPr>
      <a:lvl9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2pPr>
      <a:lvl3pPr marL="1234438" marR="0" indent="-320038"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9pPr>
    </p:bodyStyle>
    <p:otherStyle>
      <a:lvl1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png"/><Relationship Id="rId3" Type="http://schemas.openxmlformats.org/officeDocument/2006/relationships/image" Target="../media/image2.jpeg"/></Relationships>

</file>

<file path=ppt/slides/_rels/slide10.xml.rels><?xml version="1.0" encoding="UTF-8"?>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video" Target="../media/media1.mp4"/><Relationship Id="rId3" Type="http://schemas.microsoft.com/office/2007/relationships/media" Target="../media/media1.mp4"/><Relationship Id="rId4" Type="http://schemas.openxmlformats.org/officeDocument/2006/relationships/image" Target="../media/image3.png"/></Relationships>

</file>

<file path=ppt/slides/_rels/slide4.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tif"/></Relationships>

</file>

<file path=ppt/slides/_rels/slide5.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4.png"/><Relationship Id="rId3" Type="http://schemas.openxmlformats.org/officeDocument/2006/relationships/image" Target="../media/image5.png"/><Relationship Id="rId4" Type="http://schemas.openxmlformats.org/officeDocument/2006/relationships/image" Target="../media/image3.jpeg"/><Relationship Id="rId5" Type="http://schemas.openxmlformats.org/officeDocument/2006/relationships/image" Target="../media/image6.png"/><Relationship Id="rId6" Type="http://schemas.openxmlformats.org/officeDocument/2006/relationships/image" Target="../media/image7.png"/><Relationship Id="rId7" Type="http://schemas.openxmlformats.org/officeDocument/2006/relationships/image" Target="../media/image8.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eg"/><Relationship Id="rId3" Type="http://schemas.openxmlformats.org/officeDocument/2006/relationships/image" Target="../media/image5.jpeg"/><Relationship Id="rId4" Type="http://schemas.openxmlformats.org/officeDocument/2006/relationships/image" Target="../media/image6.jpeg"/><Relationship Id="rId5" Type="http://schemas.openxmlformats.org/officeDocument/2006/relationships/image" Target="../media/image7.jpeg"/><Relationship Id="rId6" Type="http://schemas.openxmlformats.org/officeDocument/2006/relationships/image" Target="../media/image2.tif"/></Relationships>

</file>

<file path=ppt/slides/_rels/slide7.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tif"/><Relationship Id="rId3" Type="http://schemas.openxmlformats.org/officeDocument/2006/relationships/image" Target="../media/image4.tif"/><Relationship Id="rId4" Type="http://schemas.openxmlformats.org/officeDocument/2006/relationships/image" Target="../media/image5.tif"/><Relationship Id="rId5" Type="http://schemas.openxmlformats.org/officeDocument/2006/relationships/image" Target="../media/image6.tif"/><Relationship Id="rId6" Type="http://schemas.openxmlformats.org/officeDocument/2006/relationships/image" Target="../media/image7.tif"/></Relationships>

</file>

<file path=ppt/slides/_rels/slide8.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4.png"/><Relationship Id="rId3" Type="http://schemas.openxmlformats.org/officeDocument/2006/relationships/image" Target="../media/image5.png"/><Relationship Id="rId4" Type="http://schemas.openxmlformats.org/officeDocument/2006/relationships/image" Target="../media/image3.jpeg"/><Relationship Id="rId5" Type="http://schemas.openxmlformats.org/officeDocument/2006/relationships/image" Target="../media/image6.png"/><Relationship Id="rId6" Type="http://schemas.openxmlformats.org/officeDocument/2006/relationships/image" Target="../media/image7.png"/><Relationship Id="rId7" Type="http://schemas.openxmlformats.org/officeDocument/2006/relationships/image" Target="../media/image8.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41" name="Graphic 1" descr="Graphic 1"/>
          <p:cNvPicPr>
            <a:picLocks noChangeAspect="1"/>
          </p:cNvPicPr>
          <p:nvPr/>
        </p:nvPicPr>
        <p:blipFill>
          <a:blip r:embed="rId2">
            <a:extLst/>
          </a:blip>
          <a:stretch>
            <a:fillRect/>
          </a:stretch>
        </p:blipFill>
        <p:spPr>
          <a:xfrm>
            <a:off x="643467" y="2370664"/>
            <a:ext cx="5291667" cy="2116670"/>
          </a:xfrm>
          <a:prstGeom prst="rect">
            <a:avLst/>
          </a:prstGeom>
          <a:ln w="12700">
            <a:miter lim="400000"/>
          </a:ln>
        </p:spPr>
      </p:pic>
      <p:pic>
        <p:nvPicPr>
          <p:cNvPr id="142" name="Afbeelding 2" descr="Afbeelding 2"/>
          <p:cNvPicPr>
            <a:picLocks noChangeAspect="1"/>
          </p:cNvPicPr>
          <p:nvPr/>
        </p:nvPicPr>
        <p:blipFill>
          <a:blip r:embed="rId3">
            <a:extLst/>
          </a:blip>
          <a:stretch>
            <a:fillRect/>
          </a:stretch>
        </p:blipFill>
        <p:spPr>
          <a:xfrm>
            <a:off x="6256863" y="2641862"/>
            <a:ext cx="5291669" cy="1574273"/>
          </a:xfrm>
          <a:prstGeom prst="rect">
            <a:avLst/>
          </a:prstGeom>
          <a:ln w="12700">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4" name="Onderzoek doen:…"/>
          <p:cNvSpPr txBox="1"/>
          <p:nvPr/>
        </p:nvSpPr>
        <p:spPr>
          <a:xfrm>
            <a:off x="975028" y="640082"/>
            <a:ext cx="8188581" cy="5869937"/>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defRPr b="1" sz="4000"/>
            </a:pPr>
            <a:r>
              <a:t>Onderzoek doen:</a:t>
            </a:r>
          </a:p>
          <a:p>
            <a:pPr>
              <a:defRPr sz="2200"/>
            </a:pPr>
          </a:p>
          <a:p>
            <a:pPr marL="228599" indent="-228599">
              <a:buSzPct val="100000"/>
              <a:buAutoNum type="arabicPeriod" startAt="1"/>
              <a:defRPr sz="2200"/>
            </a:pPr>
            <a:r>
              <a:t>Onderzoek opzetten: Jullie gaan 8 mensen vragen wat ze erover denken. Vul op je werkblad in hoeveel mensen volgens jullie zeggen: ‘Ja dat vind ik ook’. Kleur de vakjes van de cirkel groen of rood. </a:t>
            </a:r>
            <a:endParaRPr sz="1466"/>
          </a:p>
          <a:p>
            <a:pPr>
              <a:defRPr sz="2200"/>
            </a:pPr>
          </a:p>
          <a:p>
            <a:pPr marL="228599" indent="-228599">
              <a:buSzPct val="100000"/>
              <a:buAutoNum type="arabicPeriod" startAt="2"/>
              <a:defRPr sz="2200"/>
            </a:pPr>
            <a:r>
              <a:t>Onderzoek uitvoeren: Ga het doen! Vraag mensen in jullie omgeving wat ze vinden en de kleur de vakjes van de cirkel groen of rood. </a:t>
            </a:r>
            <a:endParaRPr sz="1466"/>
          </a:p>
          <a:p>
            <a:pPr>
              <a:defRPr sz="2200"/>
            </a:pPr>
          </a:p>
          <a:p>
            <a:pPr marL="228599" indent="-228599">
              <a:buSzPct val="100000"/>
              <a:buAutoNum type="arabicPeriod" startAt="3"/>
              <a:defRPr sz="2200"/>
            </a:pPr>
            <a:r>
              <a:t>Concluderen: Kijk naar de twee cirkels. Welke verschillen zie je?</a:t>
            </a:r>
            <a:r>
              <a:rPr sz="1200">
                <a:latin typeface="Times Roman"/>
                <a:ea typeface="Times Roman"/>
                <a:cs typeface="Times Roman"/>
                <a:sym typeface="Times Roman"/>
              </a:rPr>
              <a:t> </a:t>
            </a:r>
            <a:endParaRPr sz="1200">
              <a:latin typeface="Times Roman"/>
              <a:ea typeface="Times Roman"/>
              <a:cs typeface="Times Roman"/>
              <a:sym typeface="Times Roman"/>
            </a:endParaRPr>
          </a:p>
          <a:p>
            <a:pPr>
              <a:defRPr sz="2200"/>
            </a:pPr>
          </a:p>
          <a:p>
            <a:pPr marL="228599" indent="-228599">
              <a:buSzPct val="100000"/>
              <a:buAutoNum type="arabicPeriod" startAt="4"/>
              <a:defRPr sz="2200"/>
            </a:pPr>
            <a:r>
              <a:t>Presenteren: Deel je onderzoek en het eindresultaat met elkaar.</a:t>
            </a:r>
            <a:endParaRPr sz="1466"/>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4" name="Zeven werelden van techniek"/>
          <p:cNvSpPr txBox="1"/>
          <p:nvPr/>
        </p:nvSpPr>
        <p:spPr>
          <a:xfrm>
            <a:off x="3400742" y="6134603"/>
            <a:ext cx="5390512" cy="548041"/>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sz="3200">
                <a:solidFill>
                  <a:srgbClr val="49539F"/>
                </a:solidFill>
                <a:latin typeface="Arial"/>
                <a:ea typeface="Arial"/>
                <a:cs typeface="Arial"/>
                <a:sym typeface="Arial"/>
              </a:defRPr>
            </a:lvl1pPr>
          </a:lstStyle>
          <a:p>
            <a:pPr/>
            <a:r>
              <a:t>Zeven werelden van techniek</a:t>
            </a:r>
          </a:p>
        </p:txBody>
      </p:sp>
      <p:pic>
        <p:nvPicPr>
          <p:cNvPr id="145" name="Voeding en Natuur icoon.pdf" descr="Voeding en Natuur icoon.pdf"/>
          <p:cNvPicPr>
            <a:picLocks noChangeAspect="1"/>
          </p:cNvPicPr>
          <p:nvPr/>
        </p:nvPicPr>
        <p:blipFill>
          <a:blip r:embed="rId3">
            <a:extLst/>
          </a:blip>
          <a:stretch>
            <a:fillRect/>
          </a:stretch>
        </p:blipFill>
        <p:spPr>
          <a:xfrm>
            <a:off x="2023810" y="269021"/>
            <a:ext cx="8144379" cy="5611985"/>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49" name="Duurzaam &amp; Gezond eten met de Schijf van Vijf Voedingscentrum (video)" descr="Duurzaam &amp; Gezond eten met de Schijf van Vijf Voedingscentrum (video)"/>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0" y="0"/>
            <a:ext cx="12192000" cy="6858000"/>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158290" fill="hold"/>
                                        <p:tgtEl>
                                          <p:spTgt spid="149"/>
                                        </p:tgtEl>
                                      </p:cBhvr>
                                    </p:cmd>
                                  </p:childTnLst>
                                </p:cTn>
                              </p:par>
                            </p:childTnLst>
                          </p:cTn>
                        </p:par>
                      </p:childTnLst>
                    </p:cTn>
                  </p:par>
                  <p:par>
                    <p:cTn id="7" fill="hold">
                      <p:stCondLst>
                        <p:cond delay="indefinite"/>
                      </p:stCondLst>
                      <p:childTnLst>
                        <p:par>
                          <p:cTn id="8" fill="hold">
                            <p:stCondLst>
                              <p:cond delay="0"/>
                            </p:stCondLst>
                            <p:childTnLst>
                              <p:par>
                                <p:cTn id="9" presetClass="mediacall" nodeType="clickEffect" presetSubtype="0" presetID="3" grpId="1" fill="hold">
                                  <p:stCondLst>
                                    <p:cond delay="0"/>
                                  </p:stCondLst>
                                  <p:childTnLst>
                                    <p:cmd type="call" cmd="stop">
                                      <p:cBhvr>
                                        <p:cTn id="10" dur="1000" fill="hold"/>
                                        <p:tgtEl>
                                          <p:spTgt spid="149"/>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80000">
                <p:cTn id="11" fill="hold" display="0">
                  <p:stCondLst>
                    <p:cond delay="indefinite"/>
                  </p:stCondLst>
                </p:cTn>
                <p:tgtEl>
                  <p:spTgt spid="149"/>
                </p:tgtEl>
              </p:cMediaNode>
            </p:video>
            <p:seq concurrent="1" prevAc="none" nextAc="seek">
              <p:cTn id="12" evtFilter="cancelBubble" nodeType="interactiveSeq" restart="whenNotActive" fill="hold">
                <p:stCondLst>
                  <p:cond delay="0" evt="onClick">
                    <p:tgtEl>
                      <p:spTgt spid="149"/>
                    </p:tgtEl>
                  </p:cond>
                </p:stCondLst>
                <p:endSync delay="0" evt="end">
                  <p:rtn val="all"/>
                </p:endSync>
                <p:childTnLst>
                  <p:par>
                    <p:cTn id="13" fill="hold">
                      <p:stCondLst>
                        <p:cond delay="0"/>
                      </p:stCondLst>
                      <p:childTnLst>
                        <p:par>
                          <p:cTn id="14" fill="hold">
                            <p:stCondLst>
                              <p:cond delay="0"/>
                            </p:stCondLst>
                            <p:childTnLst>
                              <p:par>
                                <p:cTn id="15" presetClass="mediacall" nodeType="clickEffect" presetSubtype="0" presetID="2" fill="hold">
                                  <p:stCondLst>
                                    <p:cond delay="0"/>
                                  </p:stCondLst>
                                  <p:childTnLst>
                                    <p:cmd type="call" cmd="togglePause">
                                      <p:cBhvr>
                                        <p:cTn id="16" dur="1" fill="hold"/>
                                        <p:tgtEl>
                                          <p:spTgt spid="149"/>
                                        </p:tgtEl>
                                      </p:cBhvr>
                                    </p:cmd>
                                  </p:childTnLst>
                                </p:cTn>
                              </p:par>
                            </p:childTnLst>
                          </p:cTn>
                        </p:par>
                      </p:childTnLst>
                    </p:cTn>
                  </p:par>
                </p:childTnLst>
              </p:cTn>
              <p:nextCondLst>
                <p:cond delay="0" evt="onClick">
                  <p:tgtEl>
                    <p:spTgt spid="149"/>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51" name="Afbeelding" descr="Afbeelding"/>
          <p:cNvPicPr>
            <a:picLocks noChangeAspect="1"/>
          </p:cNvPicPr>
          <p:nvPr/>
        </p:nvPicPr>
        <p:blipFill>
          <a:blip r:embed="rId2">
            <a:extLst/>
          </a:blip>
          <a:stretch>
            <a:fillRect/>
          </a:stretch>
        </p:blipFill>
        <p:spPr>
          <a:xfrm>
            <a:off x="1250950" y="133350"/>
            <a:ext cx="9690100" cy="6591300"/>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53" name="Afbeelding 10" descr="Afbeelding 10"/>
          <p:cNvPicPr>
            <a:picLocks noChangeAspect="1"/>
          </p:cNvPicPr>
          <p:nvPr/>
        </p:nvPicPr>
        <p:blipFill>
          <a:blip r:embed="rId2">
            <a:extLst/>
          </a:blip>
          <a:srcRect l="23794" t="0" r="17380" b="0"/>
          <a:stretch>
            <a:fillRect/>
          </a:stretch>
        </p:blipFill>
        <p:spPr>
          <a:xfrm>
            <a:off x="-70030" y="3474720"/>
            <a:ext cx="2970468" cy="3383249"/>
          </a:xfrm>
          <a:prstGeom prst="rect">
            <a:avLst/>
          </a:prstGeom>
          <a:ln w="12700">
            <a:miter lim="400000"/>
          </a:ln>
        </p:spPr>
      </p:pic>
      <p:pic>
        <p:nvPicPr>
          <p:cNvPr id="154" name="Afbeelding 4" descr="Afbeelding 4"/>
          <p:cNvPicPr>
            <a:picLocks noChangeAspect="1"/>
          </p:cNvPicPr>
          <p:nvPr/>
        </p:nvPicPr>
        <p:blipFill>
          <a:blip r:embed="rId3">
            <a:extLst/>
          </a:blip>
          <a:srcRect l="25301" t="0" r="8849" b="3"/>
          <a:stretch>
            <a:fillRect/>
          </a:stretch>
        </p:blipFill>
        <p:spPr>
          <a:xfrm>
            <a:off x="3059901" y="3474718"/>
            <a:ext cx="2970467" cy="3383283"/>
          </a:xfrm>
          <a:prstGeom prst="rect">
            <a:avLst/>
          </a:prstGeom>
          <a:ln w="12700">
            <a:miter lim="400000"/>
          </a:ln>
        </p:spPr>
      </p:pic>
      <p:sp>
        <p:nvSpPr>
          <p:cNvPr id="155" name="Content Placeholder 14"/>
          <p:cNvSpPr txBox="1"/>
          <p:nvPr>
            <p:ph type="body" sz="quarter" idx="1"/>
          </p:nvPr>
        </p:nvSpPr>
        <p:spPr>
          <a:xfrm>
            <a:off x="6479647" y="3851909"/>
            <a:ext cx="5366613" cy="2417410"/>
          </a:xfrm>
          <a:prstGeom prst="rect">
            <a:avLst/>
          </a:prstGeom>
        </p:spPr>
        <p:txBody>
          <a:bodyPr/>
          <a:lstStyle/>
          <a:p>
            <a:pPr>
              <a:defRPr sz="1800">
                <a:solidFill>
                  <a:srgbClr val="FFFFFF"/>
                </a:solidFill>
              </a:defRPr>
            </a:pPr>
            <a:r>
              <a:t>Pak melk</a:t>
            </a:r>
          </a:p>
          <a:p>
            <a:pPr>
              <a:defRPr sz="1800">
                <a:solidFill>
                  <a:srgbClr val="FFFFFF"/>
                </a:solidFill>
              </a:defRPr>
            </a:pPr>
            <a:r>
              <a:t>Bonen in een pot</a:t>
            </a:r>
          </a:p>
          <a:p>
            <a:pPr>
              <a:defRPr sz="1800">
                <a:solidFill>
                  <a:srgbClr val="FFFFFF"/>
                </a:solidFill>
              </a:defRPr>
            </a:pPr>
            <a:r>
              <a:t>Brood</a:t>
            </a:r>
          </a:p>
          <a:p>
            <a:pPr>
              <a:defRPr sz="1800">
                <a:solidFill>
                  <a:srgbClr val="FFFFFF"/>
                </a:solidFill>
              </a:defRPr>
            </a:pPr>
            <a:r>
              <a:t>Appelmoes</a:t>
            </a:r>
          </a:p>
          <a:p>
            <a:pPr>
              <a:defRPr sz="1800">
                <a:solidFill>
                  <a:srgbClr val="FFFFFF"/>
                </a:solidFill>
              </a:defRPr>
            </a:pPr>
            <a:r>
              <a:t>Pluimveebedrijf</a:t>
            </a:r>
          </a:p>
          <a:p>
            <a:pPr>
              <a:defRPr sz="1800">
                <a:solidFill>
                  <a:srgbClr val="FFFFFF"/>
                </a:solidFill>
              </a:defRPr>
            </a:pPr>
            <a:r>
              <a:t>Tractor die oogst</a:t>
            </a:r>
          </a:p>
        </p:txBody>
      </p:sp>
      <p:pic>
        <p:nvPicPr>
          <p:cNvPr id="156" name="Afbeelding 2" descr="Afbeelding 2"/>
          <p:cNvPicPr>
            <a:picLocks noChangeAspect="1"/>
          </p:cNvPicPr>
          <p:nvPr/>
        </p:nvPicPr>
        <p:blipFill>
          <a:blip r:embed="rId4">
            <a:extLst/>
          </a:blip>
          <a:srcRect l="0" t="15723" r="0" b="0"/>
          <a:stretch>
            <a:fillRect/>
          </a:stretch>
        </p:blipFill>
        <p:spPr>
          <a:xfrm>
            <a:off x="6213392" y="3474718"/>
            <a:ext cx="6030369" cy="3383282"/>
          </a:xfrm>
          <a:prstGeom prst="rect">
            <a:avLst/>
          </a:prstGeom>
          <a:ln w="12700">
            <a:miter lim="400000"/>
          </a:ln>
        </p:spPr>
      </p:pic>
      <p:pic>
        <p:nvPicPr>
          <p:cNvPr id="157" name="Afbeelding 6" descr="Afbeelding 6"/>
          <p:cNvPicPr>
            <a:picLocks noChangeAspect="1"/>
          </p:cNvPicPr>
          <p:nvPr/>
        </p:nvPicPr>
        <p:blipFill>
          <a:blip r:embed="rId5">
            <a:extLst/>
          </a:blip>
          <a:srcRect l="15802" t="12204" r="6544" b="6413"/>
          <a:stretch>
            <a:fillRect/>
          </a:stretch>
        </p:blipFill>
        <p:spPr>
          <a:xfrm>
            <a:off x="-1136928" y="-38140"/>
            <a:ext cx="5107856" cy="3350940"/>
          </a:xfrm>
          <a:prstGeom prst="rect">
            <a:avLst/>
          </a:prstGeom>
          <a:ln w="12700">
            <a:miter lim="400000"/>
          </a:ln>
        </p:spPr>
      </p:pic>
      <p:pic>
        <p:nvPicPr>
          <p:cNvPr id="158" name="Afbeelding 8" descr="Afbeelding 8"/>
          <p:cNvPicPr>
            <a:picLocks noChangeAspect="1"/>
          </p:cNvPicPr>
          <p:nvPr/>
        </p:nvPicPr>
        <p:blipFill>
          <a:blip r:embed="rId6">
            <a:extLst/>
          </a:blip>
          <a:stretch>
            <a:fillRect/>
          </a:stretch>
        </p:blipFill>
        <p:spPr>
          <a:xfrm>
            <a:off x="7332450" y="0"/>
            <a:ext cx="4974060" cy="3312801"/>
          </a:xfrm>
          <a:prstGeom prst="rect">
            <a:avLst/>
          </a:prstGeom>
          <a:ln w="12700">
            <a:miter lim="400000"/>
          </a:ln>
        </p:spPr>
      </p:pic>
      <p:pic>
        <p:nvPicPr>
          <p:cNvPr id="159" name="Afbeelding 11" descr="Afbeelding 11"/>
          <p:cNvPicPr>
            <a:picLocks noChangeAspect="1"/>
          </p:cNvPicPr>
          <p:nvPr/>
        </p:nvPicPr>
        <p:blipFill>
          <a:blip r:embed="rId7">
            <a:extLst/>
          </a:blip>
          <a:srcRect l="0" t="0" r="61114" b="0"/>
          <a:stretch>
            <a:fillRect/>
          </a:stretch>
        </p:blipFill>
        <p:spPr>
          <a:xfrm>
            <a:off x="4166456" y="-38140"/>
            <a:ext cx="2970469" cy="3350941"/>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61" name="Best-3D-Pens-1024x683.jpg" descr="Best-3D-Pens-1024x683.jpg"/>
          <p:cNvPicPr>
            <a:picLocks noChangeAspect="1"/>
          </p:cNvPicPr>
          <p:nvPr/>
        </p:nvPicPr>
        <p:blipFill>
          <a:blip r:embed="rId2">
            <a:extLst/>
          </a:blip>
          <a:srcRect l="4125" t="0" r="0" b="0"/>
          <a:stretch>
            <a:fillRect/>
          </a:stretch>
        </p:blipFill>
        <p:spPr>
          <a:xfrm>
            <a:off x="2092406" y="494281"/>
            <a:ext cx="3972413" cy="2763594"/>
          </a:xfrm>
          <a:prstGeom prst="rect">
            <a:avLst/>
          </a:prstGeom>
          <a:ln w="3175">
            <a:solidFill>
              <a:srgbClr val="000000"/>
            </a:solidFill>
          </a:ln>
        </p:spPr>
      </p:pic>
      <p:pic>
        <p:nvPicPr>
          <p:cNvPr id="162" name="vr bril.jpg" descr="vr bril.jpg"/>
          <p:cNvPicPr>
            <a:picLocks noChangeAspect="1"/>
          </p:cNvPicPr>
          <p:nvPr/>
        </p:nvPicPr>
        <p:blipFill>
          <a:blip r:embed="rId3">
            <a:extLst/>
          </a:blip>
          <a:srcRect l="33040" t="16084" r="997" b="2577"/>
          <a:stretch>
            <a:fillRect/>
          </a:stretch>
        </p:blipFill>
        <p:spPr>
          <a:xfrm>
            <a:off x="6138776" y="502215"/>
            <a:ext cx="3960860" cy="2747407"/>
          </a:xfrm>
          <a:prstGeom prst="rect">
            <a:avLst/>
          </a:prstGeom>
          <a:ln w="3175">
            <a:solidFill>
              <a:srgbClr val="000000"/>
            </a:solidFill>
          </a:ln>
        </p:spPr>
      </p:pic>
      <p:pic>
        <p:nvPicPr>
          <p:cNvPr id="163" name="Ozobot 4.jpg" descr="Ozobot 4.jpg"/>
          <p:cNvPicPr>
            <a:picLocks noChangeAspect="1"/>
          </p:cNvPicPr>
          <p:nvPr/>
        </p:nvPicPr>
        <p:blipFill>
          <a:blip r:embed="rId4">
            <a:extLst/>
          </a:blip>
          <a:srcRect l="0" t="17277" r="0" b="12518"/>
          <a:stretch>
            <a:fillRect/>
          </a:stretch>
        </p:blipFill>
        <p:spPr>
          <a:xfrm>
            <a:off x="84416" y="3586784"/>
            <a:ext cx="3955456" cy="2776800"/>
          </a:xfrm>
          <a:prstGeom prst="rect">
            <a:avLst/>
          </a:prstGeom>
          <a:ln w="3175">
            <a:solidFill>
              <a:srgbClr val="000000"/>
            </a:solidFill>
          </a:ln>
        </p:spPr>
      </p:pic>
      <p:pic>
        <p:nvPicPr>
          <p:cNvPr id="164" name="top8-463x320.jpg" descr="top8-463x320.jpg"/>
          <p:cNvPicPr>
            <a:picLocks noChangeAspect="1"/>
          </p:cNvPicPr>
          <p:nvPr/>
        </p:nvPicPr>
        <p:blipFill>
          <a:blip r:embed="rId5">
            <a:extLst/>
          </a:blip>
          <a:srcRect l="527" t="0" r="526" b="0"/>
          <a:stretch>
            <a:fillRect/>
          </a:stretch>
        </p:blipFill>
        <p:spPr>
          <a:xfrm>
            <a:off x="4097930" y="3593531"/>
            <a:ext cx="3956087" cy="2763393"/>
          </a:xfrm>
          <a:prstGeom prst="rect">
            <a:avLst/>
          </a:prstGeom>
          <a:ln w="3175">
            <a:solidFill>
              <a:srgbClr val="000000"/>
            </a:solidFill>
          </a:ln>
        </p:spPr>
      </p:pic>
      <p:pic>
        <p:nvPicPr>
          <p:cNvPr id="165" name="Afbeelding" descr="Afbeelding"/>
          <p:cNvPicPr>
            <a:picLocks noChangeAspect="1"/>
          </p:cNvPicPr>
          <p:nvPr/>
        </p:nvPicPr>
        <p:blipFill>
          <a:blip r:embed="rId6">
            <a:extLst/>
          </a:blip>
          <a:srcRect l="0" t="0" r="6473" b="0"/>
          <a:stretch>
            <a:fillRect/>
          </a:stretch>
        </p:blipFill>
        <p:spPr>
          <a:xfrm>
            <a:off x="8112242" y="3593531"/>
            <a:ext cx="3995202" cy="2763306"/>
          </a:xfrm>
          <a:prstGeom prst="rect">
            <a:avLst/>
          </a:prstGeom>
          <a:ln w="3175">
            <a:solidFill>
              <a:srgbClr val="000000"/>
            </a:solidFill>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67" name="Afbeelding" descr="Afbeelding"/>
          <p:cNvPicPr>
            <a:picLocks noChangeAspect="1"/>
          </p:cNvPicPr>
          <p:nvPr/>
        </p:nvPicPr>
        <p:blipFill>
          <a:blip r:embed="rId2">
            <a:extLst/>
          </a:blip>
          <a:stretch>
            <a:fillRect/>
          </a:stretch>
        </p:blipFill>
        <p:spPr>
          <a:xfrm>
            <a:off x="-50800" y="3787028"/>
            <a:ext cx="5594973" cy="3147174"/>
          </a:xfrm>
          <a:prstGeom prst="rect">
            <a:avLst/>
          </a:prstGeom>
          <a:ln w="12700">
            <a:miter lim="400000"/>
          </a:ln>
        </p:spPr>
      </p:pic>
      <p:pic>
        <p:nvPicPr>
          <p:cNvPr id="168" name="Afbeelding" descr="Afbeelding"/>
          <p:cNvPicPr>
            <a:picLocks noChangeAspect="1"/>
          </p:cNvPicPr>
          <p:nvPr/>
        </p:nvPicPr>
        <p:blipFill>
          <a:blip r:embed="rId3">
            <a:extLst/>
          </a:blip>
          <a:stretch>
            <a:fillRect/>
          </a:stretch>
        </p:blipFill>
        <p:spPr>
          <a:xfrm>
            <a:off x="5472353" y="-30049"/>
            <a:ext cx="6742140" cy="3820546"/>
          </a:xfrm>
          <a:prstGeom prst="rect">
            <a:avLst/>
          </a:prstGeom>
          <a:ln w="12700">
            <a:miter lim="400000"/>
          </a:ln>
        </p:spPr>
      </p:pic>
      <p:pic>
        <p:nvPicPr>
          <p:cNvPr id="169" name="Afbeelding" descr="Afbeelding"/>
          <p:cNvPicPr>
            <a:picLocks noChangeAspect="1"/>
          </p:cNvPicPr>
          <p:nvPr/>
        </p:nvPicPr>
        <p:blipFill>
          <a:blip r:embed="rId4">
            <a:extLst/>
          </a:blip>
          <a:srcRect l="0" t="9786" r="0" b="0"/>
          <a:stretch>
            <a:fillRect/>
          </a:stretch>
        </p:blipFill>
        <p:spPr>
          <a:xfrm>
            <a:off x="-50800" y="-4292"/>
            <a:ext cx="5594973" cy="3795065"/>
          </a:xfrm>
          <a:prstGeom prst="rect">
            <a:avLst/>
          </a:prstGeom>
          <a:ln w="12700">
            <a:miter lim="400000"/>
          </a:ln>
        </p:spPr>
      </p:pic>
      <p:pic>
        <p:nvPicPr>
          <p:cNvPr id="170" name="Afbeelding" descr="Afbeelding"/>
          <p:cNvPicPr>
            <a:picLocks noChangeAspect="1"/>
          </p:cNvPicPr>
          <p:nvPr/>
        </p:nvPicPr>
        <p:blipFill>
          <a:blip r:embed="rId5">
            <a:extLst/>
          </a:blip>
          <a:srcRect l="0" t="0" r="0" b="23891"/>
          <a:stretch>
            <a:fillRect/>
          </a:stretch>
        </p:blipFill>
        <p:spPr>
          <a:xfrm>
            <a:off x="6067842" y="3785603"/>
            <a:ext cx="7275336" cy="3114600"/>
          </a:xfrm>
          <a:prstGeom prst="rect">
            <a:avLst/>
          </a:prstGeom>
          <a:ln w="12700">
            <a:miter lim="400000"/>
          </a:ln>
        </p:spPr>
      </p:pic>
      <p:pic>
        <p:nvPicPr>
          <p:cNvPr id="171" name="Afbeelding" descr="Afbeelding"/>
          <p:cNvPicPr>
            <a:picLocks noChangeAspect="1"/>
          </p:cNvPicPr>
          <p:nvPr/>
        </p:nvPicPr>
        <p:blipFill>
          <a:blip r:embed="rId6">
            <a:extLst/>
          </a:blip>
          <a:srcRect l="0" t="0" r="18836" b="0"/>
          <a:stretch>
            <a:fillRect/>
          </a:stretch>
        </p:blipFill>
        <p:spPr>
          <a:xfrm>
            <a:off x="3987908" y="3786409"/>
            <a:ext cx="3475061" cy="3097651"/>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73" name="Afbeelding 10" descr="Afbeelding 10"/>
          <p:cNvPicPr>
            <a:picLocks noChangeAspect="1"/>
          </p:cNvPicPr>
          <p:nvPr/>
        </p:nvPicPr>
        <p:blipFill>
          <a:blip r:embed="rId2">
            <a:extLst/>
          </a:blip>
          <a:srcRect l="23794" t="0" r="17380" b="0"/>
          <a:stretch>
            <a:fillRect/>
          </a:stretch>
        </p:blipFill>
        <p:spPr>
          <a:xfrm>
            <a:off x="-70031" y="3474720"/>
            <a:ext cx="2970467" cy="3383249"/>
          </a:xfrm>
          <a:prstGeom prst="rect">
            <a:avLst/>
          </a:prstGeom>
          <a:ln w="12700">
            <a:miter lim="400000"/>
          </a:ln>
        </p:spPr>
      </p:pic>
      <p:pic>
        <p:nvPicPr>
          <p:cNvPr id="174" name="Afbeelding 4" descr="Afbeelding 4"/>
          <p:cNvPicPr>
            <a:picLocks noChangeAspect="1"/>
          </p:cNvPicPr>
          <p:nvPr/>
        </p:nvPicPr>
        <p:blipFill>
          <a:blip r:embed="rId3">
            <a:extLst/>
          </a:blip>
          <a:srcRect l="25301" t="0" r="8851" b="3"/>
          <a:stretch>
            <a:fillRect/>
          </a:stretch>
        </p:blipFill>
        <p:spPr>
          <a:xfrm>
            <a:off x="3059901" y="3474718"/>
            <a:ext cx="2970467" cy="3383283"/>
          </a:xfrm>
          <a:prstGeom prst="rect">
            <a:avLst/>
          </a:prstGeom>
          <a:ln w="12700">
            <a:miter lim="400000"/>
          </a:ln>
        </p:spPr>
      </p:pic>
      <p:sp>
        <p:nvSpPr>
          <p:cNvPr id="175" name="Content Placeholder 14"/>
          <p:cNvSpPr txBox="1"/>
          <p:nvPr>
            <p:ph type="body" sz="quarter" idx="1"/>
          </p:nvPr>
        </p:nvSpPr>
        <p:spPr>
          <a:xfrm>
            <a:off x="6479647" y="3851909"/>
            <a:ext cx="5366613" cy="2417410"/>
          </a:xfrm>
          <a:prstGeom prst="rect">
            <a:avLst/>
          </a:prstGeom>
        </p:spPr>
        <p:txBody>
          <a:bodyPr/>
          <a:lstStyle/>
          <a:p>
            <a:pPr>
              <a:defRPr sz="1800">
                <a:solidFill>
                  <a:srgbClr val="FFFFFF"/>
                </a:solidFill>
              </a:defRPr>
            </a:pPr>
            <a:r>
              <a:t>Pak melk</a:t>
            </a:r>
          </a:p>
          <a:p>
            <a:pPr>
              <a:defRPr sz="1800">
                <a:solidFill>
                  <a:srgbClr val="FFFFFF"/>
                </a:solidFill>
              </a:defRPr>
            </a:pPr>
            <a:r>
              <a:t>Bonen in een pot</a:t>
            </a:r>
          </a:p>
          <a:p>
            <a:pPr>
              <a:defRPr sz="1800">
                <a:solidFill>
                  <a:srgbClr val="FFFFFF"/>
                </a:solidFill>
              </a:defRPr>
            </a:pPr>
            <a:r>
              <a:t>Brood</a:t>
            </a:r>
          </a:p>
          <a:p>
            <a:pPr>
              <a:defRPr sz="1800">
                <a:solidFill>
                  <a:srgbClr val="FFFFFF"/>
                </a:solidFill>
              </a:defRPr>
            </a:pPr>
            <a:r>
              <a:t>Appelmoes</a:t>
            </a:r>
          </a:p>
          <a:p>
            <a:pPr>
              <a:defRPr sz="1800">
                <a:solidFill>
                  <a:srgbClr val="FFFFFF"/>
                </a:solidFill>
              </a:defRPr>
            </a:pPr>
            <a:r>
              <a:t>Pluimveebedrijf</a:t>
            </a:r>
          </a:p>
          <a:p>
            <a:pPr>
              <a:defRPr sz="1800">
                <a:solidFill>
                  <a:srgbClr val="FFFFFF"/>
                </a:solidFill>
              </a:defRPr>
            </a:pPr>
            <a:r>
              <a:t>Tractor die oogst</a:t>
            </a:r>
          </a:p>
        </p:txBody>
      </p:sp>
      <p:pic>
        <p:nvPicPr>
          <p:cNvPr id="176" name="Afbeelding 2" descr="Afbeelding 2"/>
          <p:cNvPicPr>
            <a:picLocks noChangeAspect="1"/>
          </p:cNvPicPr>
          <p:nvPr/>
        </p:nvPicPr>
        <p:blipFill>
          <a:blip r:embed="rId4">
            <a:extLst/>
          </a:blip>
          <a:srcRect l="0" t="15723" r="0" b="0"/>
          <a:stretch>
            <a:fillRect/>
          </a:stretch>
        </p:blipFill>
        <p:spPr>
          <a:xfrm>
            <a:off x="6213392" y="3474718"/>
            <a:ext cx="6030369" cy="3383281"/>
          </a:xfrm>
          <a:prstGeom prst="rect">
            <a:avLst/>
          </a:prstGeom>
          <a:ln w="12700">
            <a:miter lim="400000"/>
          </a:ln>
        </p:spPr>
      </p:pic>
      <p:pic>
        <p:nvPicPr>
          <p:cNvPr id="177" name="Afbeelding 6" descr="Afbeelding 6"/>
          <p:cNvPicPr>
            <a:picLocks noChangeAspect="1"/>
          </p:cNvPicPr>
          <p:nvPr/>
        </p:nvPicPr>
        <p:blipFill>
          <a:blip r:embed="rId5">
            <a:extLst/>
          </a:blip>
          <a:srcRect l="15802" t="12204" r="6544" b="6413"/>
          <a:stretch>
            <a:fillRect/>
          </a:stretch>
        </p:blipFill>
        <p:spPr>
          <a:xfrm>
            <a:off x="-1136929" y="-38140"/>
            <a:ext cx="5107858" cy="3350940"/>
          </a:xfrm>
          <a:prstGeom prst="rect">
            <a:avLst/>
          </a:prstGeom>
          <a:ln w="12700">
            <a:miter lim="400000"/>
          </a:ln>
        </p:spPr>
      </p:pic>
      <p:pic>
        <p:nvPicPr>
          <p:cNvPr id="178" name="Afbeelding 8" descr="Afbeelding 8"/>
          <p:cNvPicPr>
            <a:picLocks noChangeAspect="1"/>
          </p:cNvPicPr>
          <p:nvPr/>
        </p:nvPicPr>
        <p:blipFill>
          <a:blip r:embed="rId6">
            <a:extLst/>
          </a:blip>
          <a:stretch>
            <a:fillRect/>
          </a:stretch>
        </p:blipFill>
        <p:spPr>
          <a:xfrm>
            <a:off x="7332450" y="0"/>
            <a:ext cx="4974060" cy="3312801"/>
          </a:xfrm>
          <a:prstGeom prst="rect">
            <a:avLst/>
          </a:prstGeom>
          <a:ln w="12700">
            <a:miter lim="400000"/>
          </a:ln>
        </p:spPr>
      </p:pic>
      <p:pic>
        <p:nvPicPr>
          <p:cNvPr id="179" name="Afbeelding 11" descr="Afbeelding 11"/>
          <p:cNvPicPr>
            <a:picLocks noChangeAspect="1"/>
          </p:cNvPicPr>
          <p:nvPr/>
        </p:nvPicPr>
        <p:blipFill>
          <a:blip r:embed="rId7">
            <a:extLst/>
          </a:blip>
          <a:srcRect l="0" t="0" r="61114" b="0"/>
          <a:stretch>
            <a:fillRect/>
          </a:stretch>
        </p:blipFill>
        <p:spPr>
          <a:xfrm>
            <a:off x="4166456" y="-38140"/>
            <a:ext cx="2970469" cy="3350941"/>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1" name="Tijdelijke aanduiding voor inhoud 2"/>
          <p:cNvSpPr txBox="1"/>
          <p:nvPr>
            <p:ph type="body" idx="1"/>
          </p:nvPr>
        </p:nvSpPr>
        <p:spPr>
          <a:xfrm>
            <a:off x="838200" y="1825625"/>
            <a:ext cx="10515600" cy="4351338"/>
          </a:xfrm>
          <a:prstGeom prst="rect">
            <a:avLst/>
          </a:prstGeom>
        </p:spPr>
        <p:txBody>
          <a:bodyPr/>
          <a:lstStyle/>
          <a:p>
            <a:pPr/>
          </a:p>
        </p:txBody>
      </p:sp>
      <p:pic>
        <p:nvPicPr>
          <p:cNvPr id="182" name="Afbeelding 3" descr="Afbeelding 3"/>
          <p:cNvPicPr>
            <a:picLocks noChangeAspect="1"/>
          </p:cNvPicPr>
          <p:nvPr/>
        </p:nvPicPr>
        <p:blipFill>
          <a:blip r:embed="rId2">
            <a:extLst/>
          </a:blip>
          <a:stretch>
            <a:fillRect/>
          </a:stretch>
        </p:blipFill>
        <p:spPr>
          <a:xfrm>
            <a:off x="0" y="-382746"/>
            <a:ext cx="12192000" cy="8128001"/>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Kantoorthema">
  <a:themeElements>
    <a:clrScheme name="Kantoorthema">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Kantoorthema">
      <a:majorFont>
        <a:latin typeface="Helvetica"/>
        <a:ea typeface="Helvetica"/>
        <a:cs typeface="Helvetica"/>
      </a:majorFont>
      <a:minorFont>
        <a:latin typeface="Calibri"/>
        <a:ea typeface="Calibri"/>
        <a:cs typeface="Calibri"/>
      </a:minorFont>
    </a:fontScheme>
    <a:fmtScheme name="Kantoorthem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Kantoorthema">
  <a:themeElements>
    <a:clrScheme name="Kantoorthema">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Kantoorthema">
      <a:majorFont>
        <a:latin typeface="Helvetica"/>
        <a:ea typeface="Helvetica"/>
        <a:cs typeface="Helvetica"/>
      </a:majorFont>
      <a:minorFont>
        <a:latin typeface="Calibri"/>
        <a:ea typeface="Calibri"/>
        <a:cs typeface="Calibri"/>
      </a:minorFont>
    </a:fontScheme>
    <a:fmtScheme name="Kantoorthem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